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02273-D08D-47DA-B19E-053E44BA0E7B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B0E4F-2C75-4B66-82D9-5788E19A01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0358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02273-D08D-47DA-B19E-053E44BA0E7B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B0E4F-2C75-4B66-82D9-5788E19A01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901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02273-D08D-47DA-B19E-053E44BA0E7B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B0E4F-2C75-4B66-82D9-5788E19A01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509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02273-D08D-47DA-B19E-053E44BA0E7B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B0E4F-2C75-4B66-82D9-5788E19A01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863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02273-D08D-47DA-B19E-053E44BA0E7B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B0E4F-2C75-4B66-82D9-5788E19A01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2188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02273-D08D-47DA-B19E-053E44BA0E7B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B0E4F-2C75-4B66-82D9-5788E19A01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422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02273-D08D-47DA-B19E-053E44BA0E7B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B0E4F-2C75-4B66-82D9-5788E19A01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5735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02273-D08D-47DA-B19E-053E44BA0E7B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B0E4F-2C75-4B66-82D9-5788E19A01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310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02273-D08D-47DA-B19E-053E44BA0E7B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B0E4F-2C75-4B66-82D9-5788E19A01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2792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02273-D08D-47DA-B19E-053E44BA0E7B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B0E4F-2C75-4B66-82D9-5788E19A01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790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02273-D08D-47DA-B19E-053E44BA0E7B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B0E4F-2C75-4B66-82D9-5788E19A01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1592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02273-D08D-47DA-B19E-053E44BA0E7B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EB0E4F-2C75-4B66-82D9-5788E19A01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107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4177" y="531812"/>
            <a:ext cx="7886700" cy="762001"/>
          </a:xfrm>
        </p:spPr>
        <p:txBody>
          <a:bodyPr>
            <a:normAutofit/>
          </a:bodyPr>
          <a:lstStyle/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распространенные деформации и разрушения земляного полотна: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979" y="1401902"/>
            <a:ext cx="7178040" cy="4732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76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264" y="1027907"/>
            <a:ext cx="7189470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20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694" y="1022985"/>
            <a:ext cx="7166610" cy="481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84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0544" y="526041"/>
            <a:ext cx="7614805" cy="618547"/>
          </a:xfrm>
        </p:spPr>
        <p:txBody>
          <a:bodyPr>
            <a:normAutofit/>
          </a:bodyPr>
          <a:lstStyle/>
          <a:p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Деформации и разрушения нежестких дорожных одежд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094" y="1006039"/>
            <a:ext cx="6530435" cy="549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19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</Words>
  <Application>Microsoft Office PowerPoint</Application>
  <PresentationFormat>Экран (4:3)</PresentationFormat>
  <Paragraphs>2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Наиболее распространенные деформации и разрушения земляного полотна:</vt:lpstr>
      <vt:lpstr>Презентация PowerPoint</vt:lpstr>
      <vt:lpstr>Презентация PowerPoint</vt:lpstr>
      <vt:lpstr>Деформации и разрушения нежестких дорожных одежд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Наиболее распространенные деформации и разрушения земляного полотна:</dc:title>
  <dc:creator>Bakytbek</dc:creator>
  <cp:lastModifiedBy>Bakytbek</cp:lastModifiedBy>
  <cp:revision>1</cp:revision>
  <dcterms:created xsi:type="dcterms:W3CDTF">2021-04-03T16:42:15Z</dcterms:created>
  <dcterms:modified xsi:type="dcterms:W3CDTF">2021-04-03T16:42:55Z</dcterms:modified>
</cp:coreProperties>
</file>